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7" autoAdjust="0"/>
  </p:normalViewPr>
  <p:slideViewPr>
    <p:cSldViewPr>
      <p:cViewPr varScale="1">
        <p:scale>
          <a:sx n="93" d="100"/>
          <a:sy n="93" d="100"/>
        </p:scale>
        <p:origin x="-1508" y="-9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3304C0-9133-4D31-BE0E-89269720EFBB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2C40EB-0D0D-4CFF-91DB-9067C86C632A}">
      <dgm:prSet phldrT="[Text]"/>
      <dgm:spPr/>
      <dgm:t>
        <a:bodyPr/>
        <a:lstStyle/>
        <a:p>
          <a:r>
            <a:rPr lang="en-US" dirty="0" smtClean="0"/>
            <a:t>Fly through space</a:t>
          </a:r>
          <a:endParaRPr lang="en-US" dirty="0"/>
        </a:p>
      </dgm:t>
    </dgm:pt>
    <dgm:pt modelId="{67336983-544B-4972-9F2C-9C7234EC8B8D}" type="parTrans" cxnId="{051B35C6-8F13-4DF3-83CB-73717CC005CE}">
      <dgm:prSet/>
      <dgm:spPr/>
      <dgm:t>
        <a:bodyPr/>
        <a:lstStyle/>
        <a:p>
          <a:endParaRPr lang="en-US"/>
        </a:p>
      </dgm:t>
    </dgm:pt>
    <dgm:pt modelId="{2BE74CE3-5741-497C-B828-BB4469FA9BC9}" type="sibTrans" cxnId="{051B35C6-8F13-4DF3-83CB-73717CC005CE}">
      <dgm:prSet/>
      <dgm:spPr/>
      <dgm:t>
        <a:bodyPr/>
        <a:lstStyle/>
        <a:p>
          <a:endParaRPr lang="en-US"/>
        </a:p>
      </dgm:t>
    </dgm:pt>
    <dgm:pt modelId="{1CCAFE83-B8C9-4AE4-8DE4-20BB23BE6E50}">
      <dgm:prSet phldrT="[Text]"/>
      <dgm:spPr/>
      <dgm:t>
        <a:bodyPr/>
        <a:lstStyle/>
        <a:p>
          <a:r>
            <a:rPr lang="en-US" dirty="0" smtClean="0"/>
            <a:t>Shoot enemies</a:t>
          </a:r>
          <a:endParaRPr lang="en-US" dirty="0"/>
        </a:p>
      </dgm:t>
    </dgm:pt>
    <dgm:pt modelId="{5C007301-3CBA-45C4-962A-5B8C310EAAC9}" type="parTrans" cxnId="{C4261072-D90F-4ADA-801C-1784B3ED400F}">
      <dgm:prSet/>
      <dgm:spPr/>
      <dgm:t>
        <a:bodyPr/>
        <a:lstStyle/>
        <a:p>
          <a:endParaRPr lang="en-US"/>
        </a:p>
      </dgm:t>
    </dgm:pt>
    <dgm:pt modelId="{94E9A8E0-264D-49DC-A0C4-6FBD9BE81F67}" type="sibTrans" cxnId="{C4261072-D90F-4ADA-801C-1784B3ED400F}">
      <dgm:prSet/>
      <dgm:spPr/>
      <dgm:t>
        <a:bodyPr/>
        <a:lstStyle/>
        <a:p>
          <a:endParaRPr lang="en-US"/>
        </a:p>
      </dgm:t>
    </dgm:pt>
    <dgm:pt modelId="{318D5BF3-88DB-4C32-B135-F8E2CBF97547}">
      <dgm:prSet phldrT="[Text]"/>
      <dgm:spPr/>
      <dgm:t>
        <a:bodyPr/>
        <a:lstStyle/>
        <a:p>
          <a:r>
            <a:rPr lang="en-US" dirty="0" smtClean="0"/>
            <a:t>Gain points</a:t>
          </a:r>
          <a:endParaRPr lang="en-US" dirty="0"/>
        </a:p>
      </dgm:t>
    </dgm:pt>
    <dgm:pt modelId="{5019330E-FB38-4F4A-9752-900FED004115}" type="parTrans" cxnId="{D4C54AB2-A292-4266-BB77-73617A156773}">
      <dgm:prSet/>
      <dgm:spPr/>
      <dgm:t>
        <a:bodyPr/>
        <a:lstStyle/>
        <a:p>
          <a:endParaRPr lang="en-US"/>
        </a:p>
      </dgm:t>
    </dgm:pt>
    <dgm:pt modelId="{75064727-F03E-41D0-B4FA-09CEF5A04F34}" type="sibTrans" cxnId="{D4C54AB2-A292-4266-BB77-73617A156773}">
      <dgm:prSet/>
      <dgm:spPr/>
      <dgm:t>
        <a:bodyPr/>
        <a:lstStyle/>
        <a:p>
          <a:endParaRPr lang="en-US"/>
        </a:p>
      </dgm:t>
    </dgm:pt>
    <dgm:pt modelId="{C8E2509A-D2B9-4708-B9A5-2E8B9E6110AB}">
      <dgm:prSet phldrT="[Text]"/>
      <dgm:spPr/>
      <dgm:t>
        <a:bodyPr/>
        <a:lstStyle/>
        <a:p>
          <a:r>
            <a:rPr lang="en-US" dirty="0" smtClean="0"/>
            <a:t>Survive with 5 lives for as long as possible</a:t>
          </a:r>
          <a:endParaRPr lang="en-US" dirty="0"/>
        </a:p>
      </dgm:t>
    </dgm:pt>
    <dgm:pt modelId="{FDBB9687-4CCA-4FEF-BF78-120A4F418728}" type="parTrans" cxnId="{CB115BFA-0AC7-4B8F-B2E0-047EA59CFD52}">
      <dgm:prSet/>
      <dgm:spPr/>
      <dgm:t>
        <a:bodyPr/>
        <a:lstStyle/>
        <a:p>
          <a:endParaRPr lang="en-US"/>
        </a:p>
      </dgm:t>
    </dgm:pt>
    <dgm:pt modelId="{B7D35AC4-683C-4D38-97F1-4CCC2A1FC358}" type="sibTrans" cxnId="{CB115BFA-0AC7-4B8F-B2E0-047EA59CFD52}">
      <dgm:prSet/>
      <dgm:spPr/>
      <dgm:t>
        <a:bodyPr/>
        <a:lstStyle/>
        <a:p>
          <a:endParaRPr lang="en-US"/>
        </a:p>
      </dgm:t>
    </dgm:pt>
    <dgm:pt modelId="{CED1EF15-D9FF-4B13-8837-ED2213DBAD34}">
      <dgm:prSet phldrT="[Text]"/>
      <dgm:spPr/>
      <dgm:t>
        <a:bodyPr/>
        <a:lstStyle/>
        <a:p>
          <a:r>
            <a:rPr lang="en-US" dirty="0" smtClean="0"/>
            <a:t>Beat the high score</a:t>
          </a:r>
          <a:endParaRPr lang="en-US" dirty="0"/>
        </a:p>
      </dgm:t>
    </dgm:pt>
    <dgm:pt modelId="{5B897503-6A1F-4F2D-8664-8CCD297C38E2}" type="parTrans" cxnId="{C8938D19-2F24-43F3-B29B-68A90A9BDCF4}">
      <dgm:prSet/>
      <dgm:spPr/>
      <dgm:t>
        <a:bodyPr/>
        <a:lstStyle/>
        <a:p>
          <a:endParaRPr lang="en-US"/>
        </a:p>
      </dgm:t>
    </dgm:pt>
    <dgm:pt modelId="{EC5980B0-4B61-417F-A3BB-EF7022DF60DB}" type="sibTrans" cxnId="{C8938D19-2F24-43F3-B29B-68A90A9BDCF4}">
      <dgm:prSet/>
      <dgm:spPr/>
      <dgm:t>
        <a:bodyPr/>
        <a:lstStyle/>
        <a:p>
          <a:endParaRPr lang="en-US"/>
        </a:p>
      </dgm:t>
    </dgm:pt>
    <dgm:pt modelId="{278540A8-102F-4A7B-B320-7B35E3FA4D48}" type="pres">
      <dgm:prSet presAssocID="{753304C0-9133-4D31-BE0E-89269720EFBB}" presName="Name0" presStyleCnt="0">
        <dgm:presLayoutVars>
          <dgm:dir/>
          <dgm:resizeHandles val="exact"/>
        </dgm:presLayoutVars>
      </dgm:prSet>
      <dgm:spPr/>
    </dgm:pt>
    <dgm:pt modelId="{BB58B48A-054A-4C6C-B054-402A05CC91EE}" type="pres">
      <dgm:prSet presAssocID="{753304C0-9133-4D31-BE0E-89269720EFBB}" presName="cycle" presStyleCnt="0"/>
      <dgm:spPr/>
    </dgm:pt>
    <dgm:pt modelId="{DC85B333-2082-427E-A662-4D8886AFB5E6}" type="pres">
      <dgm:prSet presAssocID="{A52C40EB-0D0D-4CFF-91DB-9067C86C632A}" presName="nodeFirstNode" presStyleLbl="node1" presStyleIdx="0" presStyleCnt="5">
        <dgm:presLayoutVars>
          <dgm:bulletEnabled val="1"/>
        </dgm:presLayoutVars>
      </dgm:prSet>
      <dgm:spPr/>
    </dgm:pt>
    <dgm:pt modelId="{42D92156-71B7-4AE1-9262-CFD2E34B6D81}" type="pres">
      <dgm:prSet presAssocID="{2BE74CE3-5741-497C-B828-BB4469FA9BC9}" presName="sibTransFirstNode" presStyleLbl="bgShp" presStyleIdx="0" presStyleCnt="1"/>
      <dgm:spPr/>
    </dgm:pt>
    <dgm:pt modelId="{F08840DD-D997-48A0-81F0-B9661745022B}" type="pres">
      <dgm:prSet presAssocID="{1CCAFE83-B8C9-4AE4-8DE4-20BB23BE6E50}" presName="nodeFollowingNodes" presStyleLbl="node1" presStyleIdx="1" presStyleCnt="5">
        <dgm:presLayoutVars>
          <dgm:bulletEnabled val="1"/>
        </dgm:presLayoutVars>
      </dgm:prSet>
      <dgm:spPr/>
    </dgm:pt>
    <dgm:pt modelId="{A2FB7DBC-EE28-47F9-A950-59B309919226}" type="pres">
      <dgm:prSet presAssocID="{318D5BF3-88DB-4C32-B135-F8E2CBF97547}" presName="nodeFollowingNodes" presStyleLbl="node1" presStyleIdx="2" presStyleCnt="5">
        <dgm:presLayoutVars>
          <dgm:bulletEnabled val="1"/>
        </dgm:presLayoutVars>
      </dgm:prSet>
      <dgm:spPr/>
    </dgm:pt>
    <dgm:pt modelId="{CCBE38D2-D648-429A-AED3-C7D185A3B257}" type="pres">
      <dgm:prSet presAssocID="{C8E2509A-D2B9-4708-B9A5-2E8B9E6110AB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A02B5-5D4A-455E-A1C5-B7079D0D3395}" type="pres">
      <dgm:prSet presAssocID="{CED1EF15-D9FF-4B13-8837-ED2213DBAD34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115BFA-0AC7-4B8F-B2E0-047EA59CFD52}" srcId="{753304C0-9133-4D31-BE0E-89269720EFBB}" destId="{C8E2509A-D2B9-4708-B9A5-2E8B9E6110AB}" srcOrd="3" destOrd="0" parTransId="{FDBB9687-4CCA-4FEF-BF78-120A4F418728}" sibTransId="{B7D35AC4-683C-4D38-97F1-4CCC2A1FC358}"/>
    <dgm:cxn modelId="{B66E8E73-26B3-4CBA-A244-3483FB7029A3}" type="presOf" srcId="{2BE74CE3-5741-497C-B828-BB4469FA9BC9}" destId="{42D92156-71B7-4AE1-9262-CFD2E34B6D81}" srcOrd="0" destOrd="0" presId="urn:microsoft.com/office/officeart/2005/8/layout/cycle3"/>
    <dgm:cxn modelId="{C8938D19-2F24-43F3-B29B-68A90A9BDCF4}" srcId="{753304C0-9133-4D31-BE0E-89269720EFBB}" destId="{CED1EF15-D9FF-4B13-8837-ED2213DBAD34}" srcOrd="4" destOrd="0" parTransId="{5B897503-6A1F-4F2D-8664-8CCD297C38E2}" sibTransId="{EC5980B0-4B61-417F-A3BB-EF7022DF60DB}"/>
    <dgm:cxn modelId="{0CC9A6A4-8AD0-4D44-99AD-B871379B49D1}" type="presOf" srcId="{753304C0-9133-4D31-BE0E-89269720EFBB}" destId="{278540A8-102F-4A7B-B320-7B35E3FA4D48}" srcOrd="0" destOrd="0" presId="urn:microsoft.com/office/officeart/2005/8/layout/cycle3"/>
    <dgm:cxn modelId="{D4C54AB2-A292-4266-BB77-73617A156773}" srcId="{753304C0-9133-4D31-BE0E-89269720EFBB}" destId="{318D5BF3-88DB-4C32-B135-F8E2CBF97547}" srcOrd="2" destOrd="0" parTransId="{5019330E-FB38-4F4A-9752-900FED004115}" sibTransId="{75064727-F03E-41D0-B4FA-09CEF5A04F34}"/>
    <dgm:cxn modelId="{4051F76B-E274-4449-8DC6-69ADBBD8B9FC}" type="presOf" srcId="{318D5BF3-88DB-4C32-B135-F8E2CBF97547}" destId="{A2FB7DBC-EE28-47F9-A950-59B309919226}" srcOrd="0" destOrd="0" presId="urn:microsoft.com/office/officeart/2005/8/layout/cycle3"/>
    <dgm:cxn modelId="{EF2BEFB6-4B9A-4261-8C13-43F4D37914AC}" type="presOf" srcId="{1CCAFE83-B8C9-4AE4-8DE4-20BB23BE6E50}" destId="{F08840DD-D997-48A0-81F0-B9661745022B}" srcOrd="0" destOrd="0" presId="urn:microsoft.com/office/officeart/2005/8/layout/cycle3"/>
    <dgm:cxn modelId="{051B35C6-8F13-4DF3-83CB-73717CC005CE}" srcId="{753304C0-9133-4D31-BE0E-89269720EFBB}" destId="{A52C40EB-0D0D-4CFF-91DB-9067C86C632A}" srcOrd="0" destOrd="0" parTransId="{67336983-544B-4972-9F2C-9C7234EC8B8D}" sibTransId="{2BE74CE3-5741-497C-B828-BB4469FA9BC9}"/>
    <dgm:cxn modelId="{F78FE1AA-B92E-46F0-9AB3-8965D6D0F3D3}" type="presOf" srcId="{CED1EF15-D9FF-4B13-8837-ED2213DBAD34}" destId="{CD1A02B5-5D4A-455E-A1C5-B7079D0D3395}" srcOrd="0" destOrd="0" presId="urn:microsoft.com/office/officeart/2005/8/layout/cycle3"/>
    <dgm:cxn modelId="{CC0C3303-68E9-4682-82BC-035276A15F9C}" type="presOf" srcId="{A52C40EB-0D0D-4CFF-91DB-9067C86C632A}" destId="{DC85B333-2082-427E-A662-4D8886AFB5E6}" srcOrd="0" destOrd="0" presId="urn:microsoft.com/office/officeart/2005/8/layout/cycle3"/>
    <dgm:cxn modelId="{E97D7E14-D99E-4B1E-86B3-49030BD2396D}" type="presOf" srcId="{C8E2509A-D2B9-4708-B9A5-2E8B9E6110AB}" destId="{CCBE38D2-D648-429A-AED3-C7D185A3B257}" srcOrd="0" destOrd="0" presId="urn:microsoft.com/office/officeart/2005/8/layout/cycle3"/>
    <dgm:cxn modelId="{C4261072-D90F-4ADA-801C-1784B3ED400F}" srcId="{753304C0-9133-4D31-BE0E-89269720EFBB}" destId="{1CCAFE83-B8C9-4AE4-8DE4-20BB23BE6E50}" srcOrd="1" destOrd="0" parTransId="{5C007301-3CBA-45C4-962A-5B8C310EAAC9}" sibTransId="{94E9A8E0-264D-49DC-A0C4-6FBD9BE81F67}"/>
    <dgm:cxn modelId="{5D7E9F79-7CD3-4AD7-A1F8-ACF1BD5FD091}" type="presParOf" srcId="{278540A8-102F-4A7B-B320-7B35E3FA4D48}" destId="{BB58B48A-054A-4C6C-B054-402A05CC91EE}" srcOrd="0" destOrd="0" presId="urn:microsoft.com/office/officeart/2005/8/layout/cycle3"/>
    <dgm:cxn modelId="{BDD8FA18-9498-4DE6-BCE6-BBB17345D152}" type="presParOf" srcId="{BB58B48A-054A-4C6C-B054-402A05CC91EE}" destId="{DC85B333-2082-427E-A662-4D8886AFB5E6}" srcOrd="0" destOrd="0" presId="urn:microsoft.com/office/officeart/2005/8/layout/cycle3"/>
    <dgm:cxn modelId="{17ED2D39-1F83-4FEB-A394-317BAE528017}" type="presParOf" srcId="{BB58B48A-054A-4C6C-B054-402A05CC91EE}" destId="{42D92156-71B7-4AE1-9262-CFD2E34B6D81}" srcOrd="1" destOrd="0" presId="urn:microsoft.com/office/officeart/2005/8/layout/cycle3"/>
    <dgm:cxn modelId="{4A632647-32E8-4D29-AB60-19CEB448B82D}" type="presParOf" srcId="{BB58B48A-054A-4C6C-B054-402A05CC91EE}" destId="{F08840DD-D997-48A0-81F0-B9661745022B}" srcOrd="2" destOrd="0" presId="urn:microsoft.com/office/officeart/2005/8/layout/cycle3"/>
    <dgm:cxn modelId="{9D094D5F-3643-4577-8C0C-7362B3AB7167}" type="presParOf" srcId="{BB58B48A-054A-4C6C-B054-402A05CC91EE}" destId="{A2FB7DBC-EE28-47F9-A950-59B309919226}" srcOrd="3" destOrd="0" presId="urn:microsoft.com/office/officeart/2005/8/layout/cycle3"/>
    <dgm:cxn modelId="{43F4CF8B-2B6E-4E97-9EC7-60E2942FC608}" type="presParOf" srcId="{BB58B48A-054A-4C6C-B054-402A05CC91EE}" destId="{CCBE38D2-D648-429A-AED3-C7D185A3B257}" srcOrd="4" destOrd="0" presId="urn:microsoft.com/office/officeart/2005/8/layout/cycle3"/>
    <dgm:cxn modelId="{0DBF4BCA-5788-4A99-AB63-68473D280884}" type="presParOf" srcId="{BB58B48A-054A-4C6C-B054-402A05CC91EE}" destId="{CD1A02B5-5D4A-455E-A1C5-B7079D0D3395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0D756-99DC-462A-BA2B-00C5C625FC3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155812-9864-4C11-87F0-F73CDC47C1E6}">
      <dgm:prSet phldrT="[Text]"/>
      <dgm:spPr/>
      <dgm:t>
        <a:bodyPr/>
        <a:lstStyle/>
        <a:p>
          <a:r>
            <a:rPr lang="en-US" dirty="0" smtClean="0"/>
            <a:t>Interactive Menu</a:t>
          </a:r>
          <a:endParaRPr lang="en-US" dirty="0"/>
        </a:p>
      </dgm:t>
    </dgm:pt>
    <dgm:pt modelId="{0ECCB1AE-01FD-46E5-92A1-29E7C7651744}" type="parTrans" cxnId="{C98C7E8A-275E-4E76-BF88-1A21EDCB9336}">
      <dgm:prSet/>
      <dgm:spPr/>
      <dgm:t>
        <a:bodyPr/>
        <a:lstStyle/>
        <a:p>
          <a:endParaRPr lang="en-US"/>
        </a:p>
      </dgm:t>
    </dgm:pt>
    <dgm:pt modelId="{62CBA771-4431-45B2-9240-0802E9BC1D7B}" type="sibTrans" cxnId="{C98C7E8A-275E-4E76-BF88-1A21EDCB9336}">
      <dgm:prSet/>
      <dgm:spPr/>
      <dgm:t>
        <a:bodyPr/>
        <a:lstStyle/>
        <a:p>
          <a:endParaRPr lang="en-US"/>
        </a:p>
      </dgm:t>
    </dgm:pt>
    <dgm:pt modelId="{28AFAA80-3D32-41B4-B15F-2E8D3B249236}">
      <dgm:prSet phldrT="[Text]"/>
      <dgm:spPr/>
      <dgm:t>
        <a:bodyPr/>
        <a:lstStyle/>
        <a:p>
          <a:r>
            <a:rPr lang="en-US" dirty="0" smtClean="0"/>
            <a:t>Different environments</a:t>
          </a:r>
          <a:endParaRPr lang="en-US" dirty="0"/>
        </a:p>
      </dgm:t>
    </dgm:pt>
    <dgm:pt modelId="{E72A46F8-C9A0-4637-9B07-E1B32BAE999A}" type="parTrans" cxnId="{BFD548B4-3362-4619-AA42-0AFB7A093E3C}">
      <dgm:prSet/>
      <dgm:spPr/>
      <dgm:t>
        <a:bodyPr/>
        <a:lstStyle/>
        <a:p>
          <a:endParaRPr lang="en-US"/>
        </a:p>
      </dgm:t>
    </dgm:pt>
    <dgm:pt modelId="{BAB53AC1-13D2-4543-BCD2-D7018E70A555}" type="sibTrans" cxnId="{BFD548B4-3362-4619-AA42-0AFB7A093E3C}">
      <dgm:prSet/>
      <dgm:spPr/>
      <dgm:t>
        <a:bodyPr/>
        <a:lstStyle/>
        <a:p>
          <a:endParaRPr lang="en-US"/>
        </a:p>
      </dgm:t>
    </dgm:pt>
    <dgm:pt modelId="{4DA056AA-CAF5-4DA0-9EA5-D519734EABA8}">
      <dgm:prSet phldrT="[Text]"/>
      <dgm:spPr/>
      <dgm:t>
        <a:bodyPr/>
        <a:lstStyle/>
        <a:p>
          <a:r>
            <a:rPr lang="en-US" dirty="0" smtClean="0"/>
            <a:t>High Scores</a:t>
          </a:r>
          <a:endParaRPr lang="en-US" dirty="0"/>
        </a:p>
      </dgm:t>
    </dgm:pt>
    <dgm:pt modelId="{4111D6E0-E19C-4E67-AA2B-1C296D98C7C6}" type="parTrans" cxnId="{BD4003AA-F8DE-4F97-A58B-5D3C1E12553D}">
      <dgm:prSet/>
      <dgm:spPr/>
      <dgm:t>
        <a:bodyPr/>
        <a:lstStyle/>
        <a:p>
          <a:endParaRPr lang="en-US"/>
        </a:p>
      </dgm:t>
    </dgm:pt>
    <dgm:pt modelId="{D98618DC-D0EB-4AD3-A71F-812A2692CCCA}" type="sibTrans" cxnId="{BD4003AA-F8DE-4F97-A58B-5D3C1E12553D}">
      <dgm:prSet/>
      <dgm:spPr/>
      <dgm:t>
        <a:bodyPr/>
        <a:lstStyle/>
        <a:p>
          <a:endParaRPr lang="en-US"/>
        </a:p>
      </dgm:t>
    </dgm:pt>
    <dgm:pt modelId="{0D9A09D8-A9B9-4CF1-BBAD-DF4DAA2657F5}">
      <dgm:prSet phldrT="[Text]"/>
      <dgm:spPr/>
      <dgm:t>
        <a:bodyPr/>
        <a:lstStyle/>
        <a:p>
          <a:r>
            <a:rPr lang="en-US" dirty="0" smtClean="0"/>
            <a:t>Randomized Enemies</a:t>
          </a:r>
          <a:endParaRPr lang="en-US" dirty="0"/>
        </a:p>
      </dgm:t>
    </dgm:pt>
    <dgm:pt modelId="{577F3ACF-FC39-4521-AB39-9276856A73C5}" type="parTrans" cxnId="{41AAA4FF-540F-4A1D-8BF1-2BB1F2F29ECD}">
      <dgm:prSet/>
      <dgm:spPr/>
      <dgm:t>
        <a:bodyPr/>
        <a:lstStyle/>
        <a:p>
          <a:endParaRPr lang="en-US"/>
        </a:p>
      </dgm:t>
    </dgm:pt>
    <dgm:pt modelId="{D4124A61-5333-4B3E-867F-F3820A7D5AFE}" type="sibTrans" cxnId="{41AAA4FF-540F-4A1D-8BF1-2BB1F2F29ECD}">
      <dgm:prSet/>
      <dgm:spPr/>
      <dgm:t>
        <a:bodyPr/>
        <a:lstStyle/>
        <a:p>
          <a:endParaRPr lang="en-US"/>
        </a:p>
      </dgm:t>
    </dgm:pt>
    <dgm:pt modelId="{4FC6E7FE-379B-48A3-82C5-6F4A6859BE0D}">
      <dgm:prSet phldrT="[Text]"/>
      <dgm:spPr/>
      <dgm:t>
        <a:bodyPr/>
        <a:lstStyle/>
        <a:p>
          <a:r>
            <a:rPr lang="en-US" dirty="0" smtClean="0"/>
            <a:t>Gradual Increase of Difficulty</a:t>
          </a:r>
          <a:endParaRPr lang="en-US" dirty="0"/>
        </a:p>
      </dgm:t>
    </dgm:pt>
    <dgm:pt modelId="{1F5615A6-2BE9-4945-B346-6DB7A4B3D0A7}" type="parTrans" cxnId="{756D08A9-3525-4C77-BE1C-F71D919522CB}">
      <dgm:prSet/>
      <dgm:spPr/>
      <dgm:t>
        <a:bodyPr/>
        <a:lstStyle/>
        <a:p>
          <a:endParaRPr lang="en-US"/>
        </a:p>
      </dgm:t>
    </dgm:pt>
    <dgm:pt modelId="{3748C4E8-7E8A-4EDF-A461-132EAC4DC582}" type="sibTrans" cxnId="{756D08A9-3525-4C77-BE1C-F71D919522CB}">
      <dgm:prSet/>
      <dgm:spPr/>
      <dgm:t>
        <a:bodyPr/>
        <a:lstStyle/>
        <a:p>
          <a:endParaRPr lang="en-US"/>
        </a:p>
      </dgm:t>
    </dgm:pt>
    <dgm:pt modelId="{C2EB50BF-1152-4335-AEBA-2B03193DA8B8}" type="pres">
      <dgm:prSet presAssocID="{E620D756-99DC-462A-BA2B-00C5C625FC32}" presName="diagram" presStyleCnt="0">
        <dgm:presLayoutVars>
          <dgm:dir/>
          <dgm:resizeHandles val="exact"/>
        </dgm:presLayoutVars>
      </dgm:prSet>
      <dgm:spPr/>
    </dgm:pt>
    <dgm:pt modelId="{3256F681-5041-43BC-A1E8-95552FD30EC5}" type="pres">
      <dgm:prSet presAssocID="{8F155812-9864-4C11-87F0-F73CDC47C1E6}" presName="node" presStyleLbl="node1" presStyleIdx="0" presStyleCnt="5">
        <dgm:presLayoutVars>
          <dgm:bulletEnabled val="1"/>
        </dgm:presLayoutVars>
      </dgm:prSet>
      <dgm:spPr/>
    </dgm:pt>
    <dgm:pt modelId="{2E3C0F9F-CAB5-4CFB-BF3E-E12C7899EB18}" type="pres">
      <dgm:prSet presAssocID="{62CBA771-4431-45B2-9240-0802E9BC1D7B}" presName="sibTrans" presStyleCnt="0"/>
      <dgm:spPr/>
    </dgm:pt>
    <dgm:pt modelId="{B780239D-F0B9-4AA8-9CA1-1A0D05C714AC}" type="pres">
      <dgm:prSet presAssocID="{28AFAA80-3D32-41B4-B15F-2E8D3B24923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6C66A6-673E-467D-ADE9-8DC2BFD63ACC}" type="pres">
      <dgm:prSet presAssocID="{BAB53AC1-13D2-4543-BCD2-D7018E70A555}" presName="sibTrans" presStyleCnt="0"/>
      <dgm:spPr/>
    </dgm:pt>
    <dgm:pt modelId="{738B5FF8-5678-4D13-914A-0D05891028E3}" type="pres">
      <dgm:prSet presAssocID="{4DA056AA-CAF5-4DA0-9EA5-D519734EABA8}" presName="node" presStyleLbl="node1" presStyleIdx="2" presStyleCnt="5">
        <dgm:presLayoutVars>
          <dgm:bulletEnabled val="1"/>
        </dgm:presLayoutVars>
      </dgm:prSet>
      <dgm:spPr/>
    </dgm:pt>
    <dgm:pt modelId="{CA9F61B2-2EB2-4504-87E0-8D56B5FE3F51}" type="pres">
      <dgm:prSet presAssocID="{D98618DC-D0EB-4AD3-A71F-812A2692CCCA}" presName="sibTrans" presStyleCnt="0"/>
      <dgm:spPr/>
    </dgm:pt>
    <dgm:pt modelId="{BBA0F26A-FA31-484E-96AA-95D2809F7555}" type="pres">
      <dgm:prSet presAssocID="{0D9A09D8-A9B9-4CF1-BBAD-DF4DAA2657F5}" presName="node" presStyleLbl="node1" presStyleIdx="3" presStyleCnt="5">
        <dgm:presLayoutVars>
          <dgm:bulletEnabled val="1"/>
        </dgm:presLayoutVars>
      </dgm:prSet>
      <dgm:spPr/>
    </dgm:pt>
    <dgm:pt modelId="{70F7F3A3-229C-475A-962C-06F4D9971BED}" type="pres">
      <dgm:prSet presAssocID="{D4124A61-5333-4B3E-867F-F3820A7D5AFE}" presName="sibTrans" presStyleCnt="0"/>
      <dgm:spPr/>
    </dgm:pt>
    <dgm:pt modelId="{63219F78-531F-4EA8-B98F-45D559C89BDB}" type="pres">
      <dgm:prSet presAssocID="{4FC6E7FE-379B-48A3-82C5-6F4A6859BE0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4ACE38-D2DE-4EAC-9212-1424474EDED9}" type="presOf" srcId="{E620D756-99DC-462A-BA2B-00C5C625FC32}" destId="{C2EB50BF-1152-4335-AEBA-2B03193DA8B8}" srcOrd="0" destOrd="0" presId="urn:microsoft.com/office/officeart/2005/8/layout/default"/>
    <dgm:cxn modelId="{EE7EA347-422D-41D8-B8A6-4AC534301CC2}" type="presOf" srcId="{4FC6E7FE-379B-48A3-82C5-6F4A6859BE0D}" destId="{63219F78-531F-4EA8-B98F-45D559C89BDB}" srcOrd="0" destOrd="0" presId="urn:microsoft.com/office/officeart/2005/8/layout/default"/>
    <dgm:cxn modelId="{756D08A9-3525-4C77-BE1C-F71D919522CB}" srcId="{E620D756-99DC-462A-BA2B-00C5C625FC32}" destId="{4FC6E7FE-379B-48A3-82C5-6F4A6859BE0D}" srcOrd="4" destOrd="0" parTransId="{1F5615A6-2BE9-4945-B346-6DB7A4B3D0A7}" sibTransId="{3748C4E8-7E8A-4EDF-A461-132EAC4DC582}"/>
    <dgm:cxn modelId="{BFD548B4-3362-4619-AA42-0AFB7A093E3C}" srcId="{E620D756-99DC-462A-BA2B-00C5C625FC32}" destId="{28AFAA80-3D32-41B4-B15F-2E8D3B249236}" srcOrd="1" destOrd="0" parTransId="{E72A46F8-C9A0-4637-9B07-E1B32BAE999A}" sibTransId="{BAB53AC1-13D2-4543-BCD2-D7018E70A555}"/>
    <dgm:cxn modelId="{C98C7E8A-275E-4E76-BF88-1A21EDCB9336}" srcId="{E620D756-99DC-462A-BA2B-00C5C625FC32}" destId="{8F155812-9864-4C11-87F0-F73CDC47C1E6}" srcOrd="0" destOrd="0" parTransId="{0ECCB1AE-01FD-46E5-92A1-29E7C7651744}" sibTransId="{62CBA771-4431-45B2-9240-0802E9BC1D7B}"/>
    <dgm:cxn modelId="{91EC463B-D8D9-4C66-A2AD-D93692F29A14}" type="presOf" srcId="{28AFAA80-3D32-41B4-B15F-2E8D3B249236}" destId="{B780239D-F0B9-4AA8-9CA1-1A0D05C714AC}" srcOrd="0" destOrd="0" presId="urn:microsoft.com/office/officeart/2005/8/layout/default"/>
    <dgm:cxn modelId="{388EF8ED-5DD0-46F5-AF72-CBA09DBAF8D4}" type="presOf" srcId="{4DA056AA-CAF5-4DA0-9EA5-D519734EABA8}" destId="{738B5FF8-5678-4D13-914A-0D05891028E3}" srcOrd="0" destOrd="0" presId="urn:microsoft.com/office/officeart/2005/8/layout/default"/>
    <dgm:cxn modelId="{21D5C2A3-48F1-409A-B475-25A43C8683A4}" type="presOf" srcId="{8F155812-9864-4C11-87F0-F73CDC47C1E6}" destId="{3256F681-5041-43BC-A1E8-95552FD30EC5}" srcOrd="0" destOrd="0" presId="urn:microsoft.com/office/officeart/2005/8/layout/default"/>
    <dgm:cxn modelId="{5F1638E7-0A1E-4262-BAA9-9793892ECE75}" type="presOf" srcId="{0D9A09D8-A9B9-4CF1-BBAD-DF4DAA2657F5}" destId="{BBA0F26A-FA31-484E-96AA-95D2809F7555}" srcOrd="0" destOrd="0" presId="urn:microsoft.com/office/officeart/2005/8/layout/default"/>
    <dgm:cxn modelId="{BD4003AA-F8DE-4F97-A58B-5D3C1E12553D}" srcId="{E620D756-99DC-462A-BA2B-00C5C625FC32}" destId="{4DA056AA-CAF5-4DA0-9EA5-D519734EABA8}" srcOrd="2" destOrd="0" parTransId="{4111D6E0-E19C-4E67-AA2B-1C296D98C7C6}" sibTransId="{D98618DC-D0EB-4AD3-A71F-812A2692CCCA}"/>
    <dgm:cxn modelId="{41AAA4FF-540F-4A1D-8BF1-2BB1F2F29ECD}" srcId="{E620D756-99DC-462A-BA2B-00C5C625FC32}" destId="{0D9A09D8-A9B9-4CF1-BBAD-DF4DAA2657F5}" srcOrd="3" destOrd="0" parTransId="{577F3ACF-FC39-4521-AB39-9276856A73C5}" sibTransId="{D4124A61-5333-4B3E-867F-F3820A7D5AFE}"/>
    <dgm:cxn modelId="{06A821FA-A0A0-4E13-A362-F82AF2154337}" type="presParOf" srcId="{C2EB50BF-1152-4335-AEBA-2B03193DA8B8}" destId="{3256F681-5041-43BC-A1E8-95552FD30EC5}" srcOrd="0" destOrd="0" presId="urn:microsoft.com/office/officeart/2005/8/layout/default"/>
    <dgm:cxn modelId="{73CD973D-533D-4FB9-A221-F45E62420379}" type="presParOf" srcId="{C2EB50BF-1152-4335-AEBA-2B03193DA8B8}" destId="{2E3C0F9F-CAB5-4CFB-BF3E-E12C7899EB18}" srcOrd="1" destOrd="0" presId="urn:microsoft.com/office/officeart/2005/8/layout/default"/>
    <dgm:cxn modelId="{BDA366DC-7270-4A90-8FA3-094C1582A09C}" type="presParOf" srcId="{C2EB50BF-1152-4335-AEBA-2B03193DA8B8}" destId="{B780239D-F0B9-4AA8-9CA1-1A0D05C714AC}" srcOrd="2" destOrd="0" presId="urn:microsoft.com/office/officeart/2005/8/layout/default"/>
    <dgm:cxn modelId="{F1173A67-C296-4D53-B256-07FDC9BCA2D5}" type="presParOf" srcId="{C2EB50BF-1152-4335-AEBA-2B03193DA8B8}" destId="{C06C66A6-673E-467D-ADE9-8DC2BFD63ACC}" srcOrd="3" destOrd="0" presId="urn:microsoft.com/office/officeart/2005/8/layout/default"/>
    <dgm:cxn modelId="{E31DC455-ADF0-4A9B-82D7-3DBFB274ABB1}" type="presParOf" srcId="{C2EB50BF-1152-4335-AEBA-2B03193DA8B8}" destId="{738B5FF8-5678-4D13-914A-0D05891028E3}" srcOrd="4" destOrd="0" presId="urn:microsoft.com/office/officeart/2005/8/layout/default"/>
    <dgm:cxn modelId="{32669F07-4E92-451A-8E59-CA8F9596549E}" type="presParOf" srcId="{C2EB50BF-1152-4335-AEBA-2B03193DA8B8}" destId="{CA9F61B2-2EB2-4504-87E0-8D56B5FE3F51}" srcOrd="5" destOrd="0" presId="urn:microsoft.com/office/officeart/2005/8/layout/default"/>
    <dgm:cxn modelId="{AB53E97F-3469-465C-A2C6-6CC0276BFF70}" type="presParOf" srcId="{C2EB50BF-1152-4335-AEBA-2B03193DA8B8}" destId="{BBA0F26A-FA31-484E-96AA-95D2809F7555}" srcOrd="6" destOrd="0" presId="urn:microsoft.com/office/officeart/2005/8/layout/default"/>
    <dgm:cxn modelId="{9E7F3A99-2081-45C6-B4DF-0BDC58A29281}" type="presParOf" srcId="{C2EB50BF-1152-4335-AEBA-2B03193DA8B8}" destId="{70F7F3A3-229C-475A-962C-06F4D9971BED}" srcOrd="7" destOrd="0" presId="urn:microsoft.com/office/officeart/2005/8/layout/default"/>
    <dgm:cxn modelId="{7E0989E4-C4CB-43DD-B7B8-423D7B6CA274}" type="presParOf" srcId="{C2EB50BF-1152-4335-AEBA-2B03193DA8B8}" destId="{63219F78-531F-4EA8-B98F-45D559C89BD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B71A5-A3FB-4D01-BA5F-DA58FAE422F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CD75AC-89B1-4D12-92EB-7689A2BA4FDE}">
      <dgm:prSet phldrT="[Text]"/>
      <dgm:spPr/>
      <dgm:t>
        <a:bodyPr/>
        <a:lstStyle/>
        <a:p>
          <a:r>
            <a:rPr lang="en-US" dirty="0" smtClean="0"/>
            <a:t>Randomized Enemy Movement</a:t>
          </a:r>
          <a:endParaRPr lang="en-US" dirty="0"/>
        </a:p>
      </dgm:t>
    </dgm:pt>
    <dgm:pt modelId="{582C6199-A048-4516-9EC6-6D4396CC044A}" type="parTrans" cxnId="{291616A1-CA86-42B5-AD70-2A465E48EF4E}">
      <dgm:prSet/>
      <dgm:spPr/>
      <dgm:t>
        <a:bodyPr/>
        <a:lstStyle/>
        <a:p>
          <a:endParaRPr lang="en-US"/>
        </a:p>
      </dgm:t>
    </dgm:pt>
    <dgm:pt modelId="{C6690324-505A-42B3-9DF6-A49109339D21}" type="sibTrans" cxnId="{291616A1-CA86-42B5-AD70-2A465E48EF4E}">
      <dgm:prSet/>
      <dgm:spPr/>
      <dgm:t>
        <a:bodyPr/>
        <a:lstStyle/>
        <a:p>
          <a:endParaRPr lang="en-US"/>
        </a:p>
      </dgm:t>
    </dgm:pt>
    <dgm:pt modelId="{715FC828-5BD8-458A-BD8C-AFB0027EA952}">
      <dgm:prSet phldrT="[Text]"/>
      <dgm:spPr/>
      <dgm:t>
        <a:bodyPr/>
        <a:lstStyle/>
        <a:p>
          <a:r>
            <a:rPr lang="en-US" dirty="0" smtClean="0"/>
            <a:t>Spacecraft </a:t>
          </a:r>
          <a:r>
            <a:rPr lang="en-US" dirty="0" err="1" smtClean="0"/>
            <a:t>vs</a:t>
          </a:r>
          <a:endParaRPr lang="en-US" dirty="0" smtClean="0"/>
        </a:p>
        <a:p>
          <a:r>
            <a:rPr lang="en-US" dirty="0" smtClean="0"/>
            <a:t>Enemy</a:t>
          </a:r>
        </a:p>
        <a:p>
          <a:r>
            <a:rPr lang="en-US" dirty="0" smtClean="0"/>
            <a:t>Collision</a:t>
          </a:r>
          <a:endParaRPr lang="en-US" dirty="0"/>
        </a:p>
      </dgm:t>
    </dgm:pt>
    <dgm:pt modelId="{8C8F9F96-22D2-4921-AD93-73DA2A6A4F24}" type="parTrans" cxnId="{9E1F2FFA-0D34-4FC5-8F71-E480C75DB8D4}">
      <dgm:prSet/>
      <dgm:spPr/>
      <dgm:t>
        <a:bodyPr/>
        <a:lstStyle/>
        <a:p>
          <a:endParaRPr lang="en-US"/>
        </a:p>
      </dgm:t>
    </dgm:pt>
    <dgm:pt modelId="{88AB4AB7-E64A-4A9E-828F-527098B58D20}" type="sibTrans" cxnId="{9E1F2FFA-0D34-4FC5-8F71-E480C75DB8D4}">
      <dgm:prSet/>
      <dgm:spPr/>
      <dgm:t>
        <a:bodyPr/>
        <a:lstStyle/>
        <a:p>
          <a:endParaRPr lang="en-US"/>
        </a:p>
      </dgm:t>
    </dgm:pt>
    <dgm:pt modelId="{8169FA01-7E6D-428C-BD87-4DD4D8997CB2}">
      <dgm:prSet phldrT="[Text]"/>
      <dgm:spPr/>
      <dgm:t>
        <a:bodyPr/>
        <a:lstStyle/>
        <a:p>
          <a:r>
            <a:rPr lang="en-US" dirty="0" smtClean="0"/>
            <a:t>Enemy </a:t>
          </a:r>
          <a:r>
            <a:rPr lang="en-US" dirty="0" err="1" smtClean="0"/>
            <a:t>vs</a:t>
          </a:r>
          <a:r>
            <a:rPr lang="en-US" dirty="0" smtClean="0"/>
            <a:t> Laser Collision</a:t>
          </a:r>
          <a:endParaRPr lang="en-US" dirty="0"/>
        </a:p>
      </dgm:t>
    </dgm:pt>
    <dgm:pt modelId="{B474506D-2512-4F78-8ACC-03E395A350CD}" type="parTrans" cxnId="{89B3C810-5BB7-4141-8704-5230E614E380}">
      <dgm:prSet/>
      <dgm:spPr/>
      <dgm:t>
        <a:bodyPr/>
        <a:lstStyle/>
        <a:p>
          <a:endParaRPr lang="en-US"/>
        </a:p>
      </dgm:t>
    </dgm:pt>
    <dgm:pt modelId="{934B995A-B5F0-40C0-99B1-84E30345288C}" type="sibTrans" cxnId="{89B3C810-5BB7-4141-8704-5230E614E380}">
      <dgm:prSet/>
      <dgm:spPr/>
      <dgm:t>
        <a:bodyPr/>
        <a:lstStyle/>
        <a:p>
          <a:endParaRPr lang="en-US"/>
        </a:p>
      </dgm:t>
    </dgm:pt>
    <dgm:pt modelId="{CD7C3DF4-B220-46E3-808B-8300C0860C2F}">
      <dgm:prSet phldrT="[Text]"/>
      <dgm:spPr/>
      <dgm:t>
        <a:bodyPr/>
        <a:lstStyle/>
        <a:p>
          <a:r>
            <a:rPr lang="en-US" dirty="0" smtClean="0"/>
            <a:t>Gradual increase of Difficulty</a:t>
          </a:r>
          <a:endParaRPr lang="en-US" dirty="0"/>
        </a:p>
      </dgm:t>
    </dgm:pt>
    <dgm:pt modelId="{CEE0C014-AF3D-4DFF-8B5B-C2D6A5362234}" type="parTrans" cxnId="{0B9F2BB5-9003-4DBD-AEB9-9115E246BD9C}">
      <dgm:prSet/>
      <dgm:spPr/>
      <dgm:t>
        <a:bodyPr/>
        <a:lstStyle/>
        <a:p>
          <a:endParaRPr lang="en-US"/>
        </a:p>
      </dgm:t>
    </dgm:pt>
    <dgm:pt modelId="{C9F63714-0506-4F6A-85AF-FCD85A3CEDC4}" type="sibTrans" cxnId="{0B9F2BB5-9003-4DBD-AEB9-9115E246BD9C}">
      <dgm:prSet/>
      <dgm:spPr/>
      <dgm:t>
        <a:bodyPr/>
        <a:lstStyle/>
        <a:p>
          <a:endParaRPr lang="en-US"/>
        </a:p>
      </dgm:t>
    </dgm:pt>
    <dgm:pt modelId="{83B94A5C-9062-480A-94B8-6AC87CDD97F0}" type="pres">
      <dgm:prSet presAssocID="{44CB71A5-A3FB-4D01-BA5F-DA58FAE422F5}" presName="matrix" presStyleCnt="0">
        <dgm:presLayoutVars>
          <dgm:chMax val="1"/>
          <dgm:dir/>
          <dgm:resizeHandles val="exact"/>
        </dgm:presLayoutVars>
      </dgm:prSet>
      <dgm:spPr/>
    </dgm:pt>
    <dgm:pt modelId="{89BEE75B-1EB3-4A4E-B8DF-CC4FF0CE2573}" type="pres">
      <dgm:prSet presAssocID="{44CB71A5-A3FB-4D01-BA5F-DA58FAE422F5}" presName="diamond" presStyleLbl="bgShp" presStyleIdx="0" presStyleCnt="1"/>
      <dgm:spPr/>
      <dgm:t>
        <a:bodyPr/>
        <a:lstStyle/>
        <a:p>
          <a:endParaRPr lang="en-US"/>
        </a:p>
      </dgm:t>
    </dgm:pt>
    <dgm:pt modelId="{FABB6955-CCE3-4688-8EC1-338F74FE54E7}" type="pres">
      <dgm:prSet presAssocID="{44CB71A5-A3FB-4D01-BA5F-DA58FAE422F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3911C0A-5A98-42DF-A03E-A2421299C718}" type="pres">
      <dgm:prSet presAssocID="{44CB71A5-A3FB-4D01-BA5F-DA58FAE422F5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6E98F-8CA5-4DC6-947C-2FDFF8AAF3FC}" type="pres">
      <dgm:prSet presAssocID="{44CB71A5-A3FB-4D01-BA5F-DA58FAE422F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413EBA9-2C0F-4AA8-AF1D-DB4B9B16E27F}" type="pres">
      <dgm:prSet presAssocID="{44CB71A5-A3FB-4D01-BA5F-DA58FAE422F5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1616A1-CA86-42B5-AD70-2A465E48EF4E}" srcId="{44CB71A5-A3FB-4D01-BA5F-DA58FAE422F5}" destId="{B3CD75AC-89B1-4D12-92EB-7689A2BA4FDE}" srcOrd="0" destOrd="0" parTransId="{582C6199-A048-4516-9EC6-6D4396CC044A}" sibTransId="{C6690324-505A-42B3-9DF6-A49109339D21}"/>
    <dgm:cxn modelId="{2A1913A8-2380-4569-8A6B-0A789E804A1F}" type="presOf" srcId="{B3CD75AC-89B1-4D12-92EB-7689A2BA4FDE}" destId="{FABB6955-CCE3-4688-8EC1-338F74FE54E7}" srcOrd="0" destOrd="0" presId="urn:microsoft.com/office/officeart/2005/8/layout/matrix3"/>
    <dgm:cxn modelId="{9E1F2FFA-0D34-4FC5-8F71-E480C75DB8D4}" srcId="{44CB71A5-A3FB-4D01-BA5F-DA58FAE422F5}" destId="{715FC828-5BD8-458A-BD8C-AFB0027EA952}" srcOrd="1" destOrd="0" parTransId="{8C8F9F96-22D2-4921-AD93-73DA2A6A4F24}" sibTransId="{88AB4AB7-E64A-4A9E-828F-527098B58D20}"/>
    <dgm:cxn modelId="{479F788D-CFE4-4A08-96B6-5EA5CF7ABB43}" type="presOf" srcId="{715FC828-5BD8-458A-BD8C-AFB0027EA952}" destId="{F3911C0A-5A98-42DF-A03E-A2421299C718}" srcOrd="0" destOrd="0" presId="urn:microsoft.com/office/officeart/2005/8/layout/matrix3"/>
    <dgm:cxn modelId="{0B9F2BB5-9003-4DBD-AEB9-9115E246BD9C}" srcId="{44CB71A5-A3FB-4D01-BA5F-DA58FAE422F5}" destId="{CD7C3DF4-B220-46E3-808B-8300C0860C2F}" srcOrd="3" destOrd="0" parTransId="{CEE0C014-AF3D-4DFF-8B5B-C2D6A5362234}" sibTransId="{C9F63714-0506-4F6A-85AF-FCD85A3CEDC4}"/>
    <dgm:cxn modelId="{952FC8CB-F91D-4B4E-B174-261AD240A587}" type="presOf" srcId="{CD7C3DF4-B220-46E3-808B-8300C0860C2F}" destId="{8413EBA9-2C0F-4AA8-AF1D-DB4B9B16E27F}" srcOrd="0" destOrd="0" presId="urn:microsoft.com/office/officeart/2005/8/layout/matrix3"/>
    <dgm:cxn modelId="{89B3C810-5BB7-4141-8704-5230E614E380}" srcId="{44CB71A5-A3FB-4D01-BA5F-DA58FAE422F5}" destId="{8169FA01-7E6D-428C-BD87-4DD4D8997CB2}" srcOrd="2" destOrd="0" parTransId="{B474506D-2512-4F78-8ACC-03E395A350CD}" sibTransId="{934B995A-B5F0-40C0-99B1-84E30345288C}"/>
    <dgm:cxn modelId="{695585EB-0AD8-4D55-BDA4-8F5B740BB6A9}" type="presOf" srcId="{44CB71A5-A3FB-4D01-BA5F-DA58FAE422F5}" destId="{83B94A5C-9062-480A-94B8-6AC87CDD97F0}" srcOrd="0" destOrd="0" presId="urn:microsoft.com/office/officeart/2005/8/layout/matrix3"/>
    <dgm:cxn modelId="{E39EE822-0078-48F6-ADE6-D2CFEC06593F}" type="presOf" srcId="{8169FA01-7E6D-428C-BD87-4DD4D8997CB2}" destId="{A256E98F-8CA5-4DC6-947C-2FDFF8AAF3FC}" srcOrd="0" destOrd="0" presId="urn:microsoft.com/office/officeart/2005/8/layout/matrix3"/>
    <dgm:cxn modelId="{7C30D4FF-1FE5-4BBC-9D86-51B8340CC1C2}" type="presParOf" srcId="{83B94A5C-9062-480A-94B8-6AC87CDD97F0}" destId="{89BEE75B-1EB3-4A4E-B8DF-CC4FF0CE2573}" srcOrd="0" destOrd="0" presId="urn:microsoft.com/office/officeart/2005/8/layout/matrix3"/>
    <dgm:cxn modelId="{650BD489-B3AA-4F95-B9CE-9D4AD9FF8440}" type="presParOf" srcId="{83B94A5C-9062-480A-94B8-6AC87CDD97F0}" destId="{FABB6955-CCE3-4688-8EC1-338F74FE54E7}" srcOrd="1" destOrd="0" presId="urn:microsoft.com/office/officeart/2005/8/layout/matrix3"/>
    <dgm:cxn modelId="{CCCF76D0-2734-4565-B1D0-21868AFB3284}" type="presParOf" srcId="{83B94A5C-9062-480A-94B8-6AC87CDD97F0}" destId="{F3911C0A-5A98-42DF-A03E-A2421299C718}" srcOrd="2" destOrd="0" presId="urn:microsoft.com/office/officeart/2005/8/layout/matrix3"/>
    <dgm:cxn modelId="{73665603-ED5F-42E4-BD69-FF08370D1F6D}" type="presParOf" srcId="{83B94A5C-9062-480A-94B8-6AC87CDD97F0}" destId="{A256E98F-8CA5-4DC6-947C-2FDFF8AAF3FC}" srcOrd="3" destOrd="0" presId="urn:microsoft.com/office/officeart/2005/8/layout/matrix3"/>
    <dgm:cxn modelId="{3B130C7D-A2AC-494F-BE18-60C1E3A3F05A}" type="presParOf" srcId="{83B94A5C-9062-480A-94B8-6AC87CDD97F0}" destId="{8413EBA9-2C0F-4AA8-AF1D-DB4B9B16E27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A1871-334E-4415-8934-1CD0FE48A80A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03BBCE-5B97-443E-B063-612CEA9EF58E}">
      <dgm:prSet phldrT="[Text]"/>
      <dgm:spPr/>
      <dgm:t>
        <a:bodyPr/>
        <a:lstStyle/>
        <a:p>
          <a:r>
            <a:rPr lang="en-US" dirty="0" smtClean="0"/>
            <a:t>Pause Menu</a:t>
          </a:r>
          <a:endParaRPr lang="en-US" dirty="0"/>
        </a:p>
      </dgm:t>
    </dgm:pt>
    <dgm:pt modelId="{C03FD6E9-8500-4174-BB3C-37CEF66C67CB}" type="parTrans" cxnId="{C17CFD61-CAC0-4714-80B9-AC239AFEF0A7}">
      <dgm:prSet/>
      <dgm:spPr/>
      <dgm:t>
        <a:bodyPr/>
        <a:lstStyle/>
        <a:p>
          <a:endParaRPr lang="en-US"/>
        </a:p>
      </dgm:t>
    </dgm:pt>
    <dgm:pt modelId="{DE177E2C-883F-44A9-B4CE-E23C3A995AAC}" type="sibTrans" cxnId="{C17CFD61-CAC0-4714-80B9-AC239AFEF0A7}">
      <dgm:prSet/>
      <dgm:spPr/>
      <dgm:t>
        <a:bodyPr/>
        <a:lstStyle/>
        <a:p>
          <a:endParaRPr lang="en-US"/>
        </a:p>
      </dgm:t>
    </dgm:pt>
    <dgm:pt modelId="{917B4279-91F5-4814-B66B-98914332E905}">
      <dgm:prSet phldrT="[Text]"/>
      <dgm:spPr/>
      <dgm:t>
        <a:bodyPr/>
        <a:lstStyle/>
        <a:p>
          <a:r>
            <a:rPr lang="en-US" dirty="0" smtClean="0"/>
            <a:t>High Scores</a:t>
          </a:r>
          <a:endParaRPr lang="en-US" dirty="0"/>
        </a:p>
      </dgm:t>
    </dgm:pt>
    <dgm:pt modelId="{2D8E238D-E8CE-48FF-839A-A0539E23ED4B}" type="parTrans" cxnId="{D1E80BEC-1A23-490E-8D78-467D1C5732F1}">
      <dgm:prSet/>
      <dgm:spPr/>
      <dgm:t>
        <a:bodyPr/>
        <a:lstStyle/>
        <a:p>
          <a:endParaRPr lang="en-US"/>
        </a:p>
      </dgm:t>
    </dgm:pt>
    <dgm:pt modelId="{B5B5F3BB-A3A5-4CB8-B26F-337A62D6872D}" type="sibTrans" cxnId="{D1E80BEC-1A23-490E-8D78-467D1C5732F1}">
      <dgm:prSet/>
      <dgm:spPr/>
      <dgm:t>
        <a:bodyPr/>
        <a:lstStyle/>
        <a:p>
          <a:endParaRPr lang="en-US"/>
        </a:p>
      </dgm:t>
    </dgm:pt>
    <dgm:pt modelId="{DDDAA314-B94C-47AE-B2AA-66E980E8BD43}">
      <dgm:prSet phldrT="[Text]"/>
      <dgm:spPr/>
      <dgm:t>
        <a:bodyPr/>
        <a:lstStyle/>
        <a:p>
          <a:r>
            <a:rPr lang="en-US" dirty="0" smtClean="0"/>
            <a:t>Showing scores on the screen</a:t>
          </a:r>
          <a:endParaRPr lang="en-US" dirty="0"/>
        </a:p>
      </dgm:t>
    </dgm:pt>
    <dgm:pt modelId="{DA4E357A-9F33-48D7-A192-2AE94D561F3B}" type="parTrans" cxnId="{CE82CBF6-6959-4476-8E05-E7342B83B1B0}">
      <dgm:prSet/>
      <dgm:spPr/>
      <dgm:t>
        <a:bodyPr/>
        <a:lstStyle/>
        <a:p>
          <a:endParaRPr lang="en-US"/>
        </a:p>
      </dgm:t>
    </dgm:pt>
    <dgm:pt modelId="{9FDF1758-1B66-4277-AE24-09ACEF294515}" type="sibTrans" cxnId="{CE82CBF6-6959-4476-8E05-E7342B83B1B0}">
      <dgm:prSet/>
      <dgm:spPr/>
      <dgm:t>
        <a:bodyPr/>
        <a:lstStyle/>
        <a:p>
          <a:endParaRPr lang="en-US"/>
        </a:p>
      </dgm:t>
    </dgm:pt>
    <dgm:pt modelId="{E2FB0576-BEDA-45BC-9AD3-4434D4584F05}">
      <dgm:prSet phldrT="[Text]"/>
      <dgm:spPr/>
      <dgm:t>
        <a:bodyPr/>
        <a:lstStyle/>
        <a:p>
          <a:r>
            <a:rPr lang="en-US" dirty="0" smtClean="0"/>
            <a:t>Showing health on the screen</a:t>
          </a:r>
          <a:endParaRPr lang="en-US" dirty="0"/>
        </a:p>
      </dgm:t>
    </dgm:pt>
    <dgm:pt modelId="{4C8397B3-4FCF-4B5A-A1F4-0FA7C44D08FB}" type="parTrans" cxnId="{97F7D479-33C7-4320-A608-9C5C3F7C9312}">
      <dgm:prSet/>
      <dgm:spPr/>
      <dgm:t>
        <a:bodyPr/>
        <a:lstStyle/>
        <a:p>
          <a:endParaRPr lang="en-US"/>
        </a:p>
      </dgm:t>
    </dgm:pt>
    <dgm:pt modelId="{BF861397-D8FE-477F-8BB8-CEDF8C3AF0CE}" type="sibTrans" cxnId="{97F7D479-33C7-4320-A608-9C5C3F7C9312}">
      <dgm:prSet/>
      <dgm:spPr/>
      <dgm:t>
        <a:bodyPr/>
        <a:lstStyle/>
        <a:p>
          <a:endParaRPr lang="en-US"/>
        </a:p>
      </dgm:t>
    </dgm:pt>
    <dgm:pt modelId="{3CBA7860-0583-41EE-865C-F61FFD8CD062}" type="pres">
      <dgm:prSet presAssocID="{F94A1871-334E-4415-8934-1CD0FE48A80A}" presName="matrix" presStyleCnt="0">
        <dgm:presLayoutVars>
          <dgm:chMax val="1"/>
          <dgm:dir/>
          <dgm:resizeHandles val="exact"/>
        </dgm:presLayoutVars>
      </dgm:prSet>
      <dgm:spPr/>
    </dgm:pt>
    <dgm:pt modelId="{21A0EBE0-4729-401D-8894-C96EB67A8172}" type="pres">
      <dgm:prSet presAssocID="{F94A1871-334E-4415-8934-1CD0FE48A80A}" presName="diamond" presStyleLbl="bgShp" presStyleIdx="0" presStyleCnt="1"/>
      <dgm:spPr/>
    </dgm:pt>
    <dgm:pt modelId="{E3F93831-30B5-463C-AE0A-22D693F84BFA}" type="pres">
      <dgm:prSet presAssocID="{F94A1871-334E-4415-8934-1CD0FE48A80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F078F8A-91FA-4E89-A8E9-8F91661232A2}" type="pres">
      <dgm:prSet presAssocID="{F94A1871-334E-4415-8934-1CD0FE48A80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58DDA26-A79F-4596-9AA8-A9F7C605D792}" type="pres">
      <dgm:prSet presAssocID="{F94A1871-334E-4415-8934-1CD0FE48A80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662C7AF-48E7-4065-8201-3EC9D29090B9}" type="pres">
      <dgm:prSet presAssocID="{F94A1871-334E-4415-8934-1CD0FE48A80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56B3132-FDB7-4B57-BEDF-858FA32F3ABA}" type="presOf" srcId="{917B4279-91F5-4814-B66B-98914332E905}" destId="{EF078F8A-91FA-4E89-A8E9-8F91661232A2}" srcOrd="0" destOrd="0" presId="urn:microsoft.com/office/officeart/2005/8/layout/matrix3"/>
    <dgm:cxn modelId="{1C8071CF-806D-43CE-B716-DDBFBA8171AB}" type="presOf" srcId="{DDDAA314-B94C-47AE-B2AA-66E980E8BD43}" destId="{858DDA26-A79F-4596-9AA8-A9F7C605D792}" srcOrd="0" destOrd="0" presId="urn:microsoft.com/office/officeart/2005/8/layout/matrix3"/>
    <dgm:cxn modelId="{D1E80BEC-1A23-490E-8D78-467D1C5732F1}" srcId="{F94A1871-334E-4415-8934-1CD0FE48A80A}" destId="{917B4279-91F5-4814-B66B-98914332E905}" srcOrd="1" destOrd="0" parTransId="{2D8E238D-E8CE-48FF-839A-A0539E23ED4B}" sibTransId="{B5B5F3BB-A3A5-4CB8-B26F-337A62D6872D}"/>
    <dgm:cxn modelId="{561EA25D-94DE-4247-B20F-2A0480F0E978}" type="presOf" srcId="{E2FB0576-BEDA-45BC-9AD3-4434D4584F05}" destId="{D662C7AF-48E7-4065-8201-3EC9D29090B9}" srcOrd="0" destOrd="0" presId="urn:microsoft.com/office/officeart/2005/8/layout/matrix3"/>
    <dgm:cxn modelId="{04FDB29A-D56F-4338-AE7D-1F0F5B8E78E1}" type="presOf" srcId="{F94A1871-334E-4415-8934-1CD0FE48A80A}" destId="{3CBA7860-0583-41EE-865C-F61FFD8CD062}" srcOrd="0" destOrd="0" presId="urn:microsoft.com/office/officeart/2005/8/layout/matrix3"/>
    <dgm:cxn modelId="{CE82CBF6-6959-4476-8E05-E7342B83B1B0}" srcId="{F94A1871-334E-4415-8934-1CD0FE48A80A}" destId="{DDDAA314-B94C-47AE-B2AA-66E980E8BD43}" srcOrd="2" destOrd="0" parTransId="{DA4E357A-9F33-48D7-A192-2AE94D561F3B}" sibTransId="{9FDF1758-1B66-4277-AE24-09ACEF294515}"/>
    <dgm:cxn modelId="{97F7D479-33C7-4320-A608-9C5C3F7C9312}" srcId="{F94A1871-334E-4415-8934-1CD0FE48A80A}" destId="{E2FB0576-BEDA-45BC-9AD3-4434D4584F05}" srcOrd="3" destOrd="0" parTransId="{4C8397B3-4FCF-4B5A-A1F4-0FA7C44D08FB}" sibTransId="{BF861397-D8FE-477F-8BB8-CEDF8C3AF0CE}"/>
    <dgm:cxn modelId="{C17CFD61-CAC0-4714-80B9-AC239AFEF0A7}" srcId="{F94A1871-334E-4415-8934-1CD0FE48A80A}" destId="{F703BBCE-5B97-443E-B063-612CEA9EF58E}" srcOrd="0" destOrd="0" parTransId="{C03FD6E9-8500-4174-BB3C-37CEF66C67CB}" sibTransId="{DE177E2C-883F-44A9-B4CE-E23C3A995AAC}"/>
    <dgm:cxn modelId="{B0AE34D6-4CD5-427D-9B76-522A56B96041}" type="presOf" srcId="{F703BBCE-5B97-443E-B063-612CEA9EF58E}" destId="{E3F93831-30B5-463C-AE0A-22D693F84BFA}" srcOrd="0" destOrd="0" presId="urn:microsoft.com/office/officeart/2005/8/layout/matrix3"/>
    <dgm:cxn modelId="{400FC6CE-3B4F-4649-9320-BAACA9A0F56B}" type="presParOf" srcId="{3CBA7860-0583-41EE-865C-F61FFD8CD062}" destId="{21A0EBE0-4729-401D-8894-C96EB67A8172}" srcOrd="0" destOrd="0" presId="urn:microsoft.com/office/officeart/2005/8/layout/matrix3"/>
    <dgm:cxn modelId="{B9AF2020-EF2C-40CA-A8B3-656915E80458}" type="presParOf" srcId="{3CBA7860-0583-41EE-865C-F61FFD8CD062}" destId="{E3F93831-30B5-463C-AE0A-22D693F84BFA}" srcOrd="1" destOrd="0" presId="urn:microsoft.com/office/officeart/2005/8/layout/matrix3"/>
    <dgm:cxn modelId="{ED2057D4-6F95-479E-B381-F612E1ED89D6}" type="presParOf" srcId="{3CBA7860-0583-41EE-865C-F61FFD8CD062}" destId="{EF078F8A-91FA-4E89-A8E9-8F91661232A2}" srcOrd="2" destOrd="0" presId="urn:microsoft.com/office/officeart/2005/8/layout/matrix3"/>
    <dgm:cxn modelId="{5A5CDE93-0E79-407B-98D5-AF0FA8B1CC81}" type="presParOf" srcId="{3CBA7860-0583-41EE-865C-F61FFD8CD062}" destId="{858DDA26-A79F-4596-9AA8-A9F7C605D792}" srcOrd="3" destOrd="0" presId="urn:microsoft.com/office/officeart/2005/8/layout/matrix3"/>
    <dgm:cxn modelId="{3E188D61-7B79-4714-9136-766A6210AD5F}" type="presParOf" srcId="{3CBA7860-0583-41EE-865C-F61FFD8CD062}" destId="{D662C7AF-48E7-4065-8201-3EC9D29090B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92156-71B7-4AE1-9262-CFD2E34B6D81}">
      <dsp:nvSpPr>
        <dsp:cNvPr id="0" name=""/>
        <dsp:cNvSpPr/>
      </dsp:nvSpPr>
      <dsp:spPr>
        <a:xfrm>
          <a:off x="1423335" y="-28752"/>
          <a:ext cx="4773329" cy="4773329"/>
        </a:xfrm>
        <a:prstGeom prst="circularArrow">
          <a:avLst>
            <a:gd name="adj1" fmla="val 5544"/>
            <a:gd name="adj2" fmla="val 330680"/>
            <a:gd name="adj3" fmla="val 13778780"/>
            <a:gd name="adj4" fmla="val 17384227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5B333-2082-427E-A662-4D8886AFB5E6}">
      <dsp:nvSpPr>
        <dsp:cNvPr id="0" name=""/>
        <dsp:cNvSpPr/>
      </dsp:nvSpPr>
      <dsp:spPr>
        <a:xfrm>
          <a:off x="2693789" y="1035"/>
          <a:ext cx="2232421" cy="1116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Fly through space</a:t>
          </a:r>
          <a:endParaRPr lang="en-US" sz="2000" kern="1200" dirty="0"/>
        </a:p>
      </dsp:txBody>
      <dsp:txXfrm>
        <a:off x="2748278" y="55524"/>
        <a:ext cx="2123443" cy="1007232"/>
      </dsp:txXfrm>
    </dsp:sp>
    <dsp:sp modelId="{F08840DD-D997-48A0-81F0-B9661745022B}">
      <dsp:nvSpPr>
        <dsp:cNvPr id="0" name=""/>
        <dsp:cNvSpPr/>
      </dsp:nvSpPr>
      <dsp:spPr>
        <a:xfrm>
          <a:off x="4629697" y="1407555"/>
          <a:ext cx="2232421" cy="1116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Shoot enemies</a:t>
          </a:r>
          <a:endParaRPr lang="en-US" sz="2000" kern="1200" dirty="0"/>
        </a:p>
      </dsp:txBody>
      <dsp:txXfrm>
        <a:off x="4684186" y="1462044"/>
        <a:ext cx="2123443" cy="1007232"/>
      </dsp:txXfrm>
    </dsp:sp>
    <dsp:sp modelId="{A2FB7DBC-EE28-47F9-A950-59B309919226}">
      <dsp:nvSpPr>
        <dsp:cNvPr id="0" name=""/>
        <dsp:cNvSpPr/>
      </dsp:nvSpPr>
      <dsp:spPr>
        <a:xfrm>
          <a:off x="3890246" y="3683353"/>
          <a:ext cx="2232421" cy="1116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Gain points</a:t>
          </a:r>
          <a:endParaRPr lang="en-US" sz="2000" kern="1200" dirty="0"/>
        </a:p>
      </dsp:txBody>
      <dsp:txXfrm>
        <a:off x="3944735" y="3737842"/>
        <a:ext cx="2123443" cy="1007232"/>
      </dsp:txXfrm>
    </dsp:sp>
    <dsp:sp modelId="{CCBE38D2-D648-429A-AED3-C7D185A3B257}">
      <dsp:nvSpPr>
        <dsp:cNvPr id="0" name=""/>
        <dsp:cNvSpPr/>
      </dsp:nvSpPr>
      <dsp:spPr>
        <a:xfrm>
          <a:off x="1497331" y="3683353"/>
          <a:ext cx="2232421" cy="1116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Survive with 5 lives for as long as possible</a:t>
          </a:r>
          <a:endParaRPr lang="en-US" sz="2000" kern="1200" dirty="0"/>
        </a:p>
      </dsp:txBody>
      <dsp:txXfrm>
        <a:off x="1551820" y="3737842"/>
        <a:ext cx="2123443" cy="1007232"/>
      </dsp:txXfrm>
    </dsp:sp>
    <dsp:sp modelId="{CD1A02B5-5D4A-455E-A1C5-B7079D0D3395}">
      <dsp:nvSpPr>
        <dsp:cNvPr id="0" name=""/>
        <dsp:cNvSpPr/>
      </dsp:nvSpPr>
      <dsp:spPr>
        <a:xfrm>
          <a:off x="757880" y="1407555"/>
          <a:ext cx="2232421" cy="1116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Beat the high score</a:t>
          </a:r>
          <a:endParaRPr lang="en-US" sz="2000" kern="1200" dirty="0"/>
        </a:p>
      </dsp:txBody>
      <dsp:txXfrm>
        <a:off x="812369" y="1462044"/>
        <a:ext cx="2123443" cy="1007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6F681-5041-43BC-A1E8-95552FD30EC5}">
      <dsp:nvSpPr>
        <dsp:cNvPr id="0" name=""/>
        <dsp:cNvSpPr/>
      </dsp:nvSpPr>
      <dsp:spPr>
        <a:xfrm>
          <a:off x="1290153" y="446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Interactive Menu</a:t>
          </a:r>
          <a:endParaRPr lang="en-US" sz="2900" kern="1200" dirty="0"/>
        </a:p>
      </dsp:txBody>
      <dsp:txXfrm>
        <a:off x="1290153" y="446"/>
        <a:ext cx="2399853" cy="1439912"/>
      </dsp:txXfrm>
    </dsp:sp>
    <dsp:sp modelId="{B780239D-F0B9-4AA8-9CA1-1A0D05C714AC}">
      <dsp:nvSpPr>
        <dsp:cNvPr id="0" name=""/>
        <dsp:cNvSpPr/>
      </dsp:nvSpPr>
      <dsp:spPr>
        <a:xfrm>
          <a:off x="3929992" y="446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Different environments</a:t>
          </a:r>
          <a:endParaRPr lang="en-US" sz="2900" kern="1200" dirty="0"/>
        </a:p>
      </dsp:txBody>
      <dsp:txXfrm>
        <a:off x="3929992" y="446"/>
        <a:ext cx="2399853" cy="1439912"/>
      </dsp:txXfrm>
    </dsp:sp>
    <dsp:sp modelId="{738B5FF8-5678-4D13-914A-0D05891028E3}">
      <dsp:nvSpPr>
        <dsp:cNvPr id="0" name=""/>
        <dsp:cNvSpPr/>
      </dsp:nvSpPr>
      <dsp:spPr>
        <a:xfrm>
          <a:off x="1290153" y="1680343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High Scores</a:t>
          </a:r>
          <a:endParaRPr lang="en-US" sz="2900" kern="1200" dirty="0"/>
        </a:p>
      </dsp:txBody>
      <dsp:txXfrm>
        <a:off x="1290153" y="1680343"/>
        <a:ext cx="2399853" cy="1439912"/>
      </dsp:txXfrm>
    </dsp:sp>
    <dsp:sp modelId="{BBA0F26A-FA31-484E-96AA-95D2809F7555}">
      <dsp:nvSpPr>
        <dsp:cNvPr id="0" name=""/>
        <dsp:cNvSpPr/>
      </dsp:nvSpPr>
      <dsp:spPr>
        <a:xfrm>
          <a:off x="3929992" y="1680343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Randomized Enemies</a:t>
          </a:r>
          <a:endParaRPr lang="en-US" sz="2900" kern="1200" dirty="0"/>
        </a:p>
      </dsp:txBody>
      <dsp:txXfrm>
        <a:off x="3929992" y="1680343"/>
        <a:ext cx="2399853" cy="1439912"/>
      </dsp:txXfrm>
    </dsp:sp>
    <dsp:sp modelId="{63219F78-531F-4EA8-B98F-45D559C89BDB}">
      <dsp:nvSpPr>
        <dsp:cNvPr id="0" name=""/>
        <dsp:cNvSpPr/>
      </dsp:nvSpPr>
      <dsp:spPr>
        <a:xfrm>
          <a:off x="2610073" y="3360241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Gradual Increase of Difficulty</a:t>
          </a:r>
          <a:endParaRPr lang="en-US" sz="2900" kern="1200" dirty="0"/>
        </a:p>
      </dsp:txBody>
      <dsp:txXfrm>
        <a:off x="2610073" y="3360241"/>
        <a:ext cx="2399853" cy="1439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EE75B-1EB3-4A4E-B8DF-CC4FF0CE2573}">
      <dsp:nvSpPr>
        <dsp:cNvPr id="0" name=""/>
        <dsp:cNvSpPr/>
      </dsp:nvSpPr>
      <dsp:spPr>
        <a:xfrm>
          <a:off x="1409700" y="0"/>
          <a:ext cx="4800600" cy="48006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B6955-CCE3-4688-8EC1-338F74FE54E7}">
      <dsp:nvSpPr>
        <dsp:cNvPr id="0" name=""/>
        <dsp:cNvSpPr/>
      </dsp:nvSpPr>
      <dsp:spPr>
        <a:xfrm>
          <a:off x="1865757" y="456056"/>
          <a:ext cx="1872234" cy="1872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Randomized Enemy Movement</a:t>
          </a:r>
          <a:endParaRPr lang="en-US" sz="2200" kern="1200" dirty="0"/>
        </a:p>
      </dsp:txBody>
      <dsp:txXfrm>
        <a:off x="1957152" y="547451"/>
        <a:ext cx="1689444" cy="1689444"/>
      </dsp:txXfrm>
    </dsp:sp>
    <dsp:sp modelId="{F3911C0A-5A98-42DF-A03E-A2421299C718}">
      <dsp:nvSpPr>
        <dsp:cNvPr id="0" name=""/>
        <dsp:cNvSpPr/>
      </dsp:nvSpPr>
      <dsp:spPr>
        <a:xfrm>
          <a:off x="3882008" y="456056"/>
          <a:ext cx="1872234" cy="1872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Spacecraft </a:t>
          </a:r>
          <a:r>
            <a:rPr lang="en-US" sz="2200" kern="1200" dirty="0" err="1" smtClean="0"/>
            <a:t>vs</a:t>
          </a:r>
          <a:endParaRPr lang="en-US" sz="2200" kern="1200" dirty="0" smtClean="0"/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Enemy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Collision</a:t>
          </a:r>
          <a:endParaRPr lang="en-US" sz="2200" kern="1200" dirty="0"/>
        </a:p>
      </dsp:txBody>
      <dsp:txXfrm>
        <a:off x="3973403" y="547451"/>
        <a:ext cx="1689444" cy="1689444"/>
      </dsp:txXfrm>
    </dsp:sp>
    <dsp:sp modelId="{A256E98F-8CA5-4DC6-947C-2FDFF8AAF3FC}">
      <dsp:nvSpPr>
        <dsp:cNvPr id="0" name=""/>
        <dsp:cNvSpPr/>
      </dsp:nvSpPr>
      <dsp:spPr>
        <a:xfrm>
          <a:off x="1865757" y="2472308"/>
          <a:ext cx="1872234" cy="1872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Enemy </a:t>
          </a:r>
          <a:r>
            <a:rPr lang="en-US" sz="2200" kern="1200" dirty="0" err="1" smtClean="0"/>
            <a:t>vs</a:t>
          </a:r>
          <a:r>
            <a:rPr lang="en-US" sz="2200" kern="1200" dirty="0" smtClean="0"/>
            <a:t> Laser Collision</a:t>
          </a:r>
          <a:endParaRPr lang="en-US" sz="2200" kern="1200" dirty="0"/>
        </a:p>
      </dsp:txBody>
      <dsp:txXfrm>
        <a:off x="1957152" y="2563703"/>
        <a:ext cx="1689444" cy="1689444"/>
      </dsp:txXfrm>
    </dsp:sp>
    <dsp:sp modelId="{8413EBA9-2C0F-4AA8-AF1D-DB4B9B16E27F}">
      <dsp:nvSpPr>
        <dsp:cNvPr id="0" name=""/>
        <dsp:cNvSpPr/>
      </dsp:nvSpPr>
      <dsp:spPr>
        <a:xfrm>
          <a:off x="3882008" y="2472308"/>
          <a:ext cx="1872234" cy="1872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Gradual increase of Difficulty</a:t>
          </a:r>
          <a:endParaRPr lang="en-US" sz="2200" kern="1200" dirty="0"/>
        </a:p>
      </dsp:txBody>
      <dsp:txXfrm>
        <a:off x="3973403" y="2563703"/>
        <a:ext cx="1689444" cy="1689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0EBE0-4729-401D-8894-C96EB67A8172}">
      <dsp:nvSpPr>
        <dsp:cNvPr id="0" name=""/>
        <dsp:cNvSpPr/>
      </dsp:nvSpPr>
      <dsp:spPr>
        <a:xfrm>
          <a:off x="1409700" y="0"/>
          <a:ext cx="4800600" cy="48006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93831-30B5-463C-AE0A-22D693F84BFA}">
      <dsp:nvSpPr>
        <dsp:cNvPr id="0" name=""/>
        <dsp:cNvSpPr/>
      </dsp:nvSpPr>
      <dsp:spPr>
        <a:xfrm>
          <a:off x="1865757" y="456056"/>
          <a:ext cx="1872234" cy="1872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Pause Menu</a:t>
          </a:r>
          <a:endParaRPr lang="en-US" sz="2700" kern="1200" dirty="0"/>
        </a:p>
      </dsp:txBody>
      <dsp:txXfrm>
        <a:off x="1957152" y="547451"/>
        <a:ext cx="1689444" cy="1689444"/>
      </dsp:txXfrm>
    </dsp:sp>
    <dsp:sp modelId="{EF078F8A-91FA-4E89-A8E9-8F91661232A2}">
      <dsp:nvSpPr>
        <dsp:cNvPr id="0" name=""/>
        <dsp:cNvSpPr/>
      </dsp:nvSpPr>
      <dsp:spPr>
        <a:xfrm>
          <a:off x="3882008" y="456056"/>
          <a:ext cx="1872234" cy="1872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High Scores</a:t>
          </a:r>
          <a:endParaRPr lang="en-US" sz="2700" kern="1200" dirty="0"/>
        </a:p>
      </dsp:txBody>
      <dsp:txXfrm>
        <a:off x="3973403" y="547451"/>
        <a:ext cx="1689444" cy="1689444"/>
      </dsp:txXfrm>
    </dsp:sp>
    <dsp:sp modelId="{858DDA26-A79F-4596-9AA8-A9F7C605D792}">
      <dsp:nvSpPr>
        <dsp:cNvPr id="0" name=""/>
        <dsp:cNvSpPr/>
      </dsp:nvSpPr>
      <dsp:spPr>
        <a:xfrm>
          <a:off x="1865757" y="2472308"/>
          <a:ext cx="1872234" cy="1872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Showing scores on the screen</a:t>
          </a:r>
          <a:endParaRPr lang="en-US" sz="2700" kern="1200" dirty="0"/>
        </a:p>
      </dsp:txBody>
      <dsp:txXfrm>
        <a:off x="1957152" y="2563703"/>
        <a:ext cx="1689444" cy="1689444"/>
      </dsp:txXfrm>
    </dsp:sp>
    <dsp:sp modelId="{D662C7AF-48E7-4065-8201-3EC9D29090B9}">
      <dsp:nvSpPr>
        <dsp:cNvPr id="0" name=""/>
        <dsp:cNvSpPr/>
      </dsp:nvSpPr>
      <dsp:spPr>
        <a:xfrm>
          <a:off x="3882008" y="2472308"/>
          <a:ext cx="1872234" cy="1872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Showing health on the screen</a:t>
          </a:r>
          <a:endParaRPr lang="en-US" sz="2700" kern="1200" dirty="0"/>
        </a:p>
      </dsp:txBody>
      <dsp:txXfrm>
        <a:off x="3973403" y="2563703"/>
        <a:ext cx="1689444" cy="1689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16-Oct-18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CSE Project Space Shooter\Space Shooter\Space Shooter\Menu 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9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2923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2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Enemy Movement</a:t>
            </a:r>
            <a:endParaRPr lang="en-US" dirty="0"/>
          </a:p>
        </p:txBody>
      </p:sp>
      <p:pic>
        <p:nvPicPr>
          <p:cNvPr id="8195" name="Picture 3" descr="F:\CSE Project Space Shooter\Enemy Movement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96" y="1752600"/>
            <a:ext cx="6209607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Spacecraft </a:t>
            </a:r>
            <a:r>
              <a:rPr lang="en-US" dirty="0" err="1" smtClean="0"/>
              <a:t>vs</a:t>
            </a:r>
            <a:r>
              <a:rPr lang="en-US" dirty="0" smtClean="0"/>
              <a:t> Enemy Collision</a:t>
            </a:r>
            <a:endParaRPr lang="en-US" dirty="0"/>
          </a:p>
        </p:txBody>
      </p:sp>
      <p:pic>
        <p:nvPicPr>
          <p:cNvPr id="9218" name="Picture 2" descr="F:\CSE Project Space Shooter\ME Collision.bmp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8305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78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:\CSE Project Space Shooter\Collision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4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</a:t>
            </a:r>
            <a:r>
              <a:rPr lang="en-US" dirty="0" err="1" smtClean="0"/>
              <a:t>vs</a:t>
            </a:r>
            <a:r>
              <a:rPr lang="en-US" dirty="0" smtClean="0"/>
              <a:t> Enemy Collision</a:t>
            </a:r>
            <a:endParaRPr lang="en-US" dirty="0"/>
          </a:p>
        </p:txBody>
      </p:sp>
      <p:pic>
        <p:nvPicPr>
          <p:cNvPr id="11266" name="Picture 2" descr="F:\CSE Project Space Shooter\LE Collision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7620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2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:\CSE Project Space Shooter\Laser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9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33400"/>
            <a:ext cx="7543800" cy="1066800"/>
          </a:xfrm>
        </p:spPr>
        <p:txBody>
          <a:bodyPr/>
          <a:lstStyle/>
          <a:p>
            <a:r>
              <a:rPr lang="en-US" sz="4800" dirty="0" smtClean="0"/>
              <a:t>Gradual Increase of Difficulty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905000"/>
            <a:ext cx="6461760" cy="3733800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Each time an enemy is killed, the key value increases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Every time the key value reaches five, the speed increases by two units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The movement of enemy changes after each time it collides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Functions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188736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159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CSE Project Space Shooter\Pause Menu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:\CSE Project Space Shooter\High Score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73653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528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CSE Project Space Shooter\Credit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972"/>
            <a:ext cx="9144000" cy="68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3600"/>
            <a:ext cx="4114800" cy="993775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175029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148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:\CSE Project Space Shooter\Space Shooter\Space Shooter\Menu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9" y="1600200"/>
            <a:ext cx="7602071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21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:\CSE Project Space Shooter\Space Shooter\Space Shooter\Level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9828"/>
            <a:ext cx="7620000" cy="478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90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CSE Project Space Shooter\Level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83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CSE Project Space Shooter\Level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64" y="9805"/>
            <a:ext cx="9144000" cy="68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84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CSE Project Space Shooter\Level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8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CSE Project Space Shooter\Level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936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131</TotalTime>
  <Words>121</Words>
  <Application>Microsoft Office PowerPoint</Application>
  <PresentationFormat>On-screen Show (4:3)</PresentationFormat>
  <Paragraphs>34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Adjacency</vt:lpstr>
      <vt:lpstr>PowerPoint Presentation</vt:lpstr>
      <vt:lpstr>Theme</vt:lpstr>
      <vt:lpstr>Functions</vt:lpstr>
      <vt:lpstr>Menu</vt:lpstr>
      <vt:lpstr>Levels</vt:lpstr>
      <vt:lpstr>PowerPoint Presentation</vt:lpstr>
      <vt:lpstr>PowerPoint Presentation</vt:lpstr>
      <vt:lpstr>PowerPoint Presentation</vt:lpstr>
      <vt:lpstr>PowerPoint Presentation</vt:lpstr>
      <vt:lpstr>Key Algorithms</vt:lpstr>
      <vt:lpstr>Randomized Enemy Movement</vt:lpstr>
      <vt:lpstr>Spacecraft vs Enemy Collision</vt:lpstr>
      <vt:lpstr>PowerPoint Presentation</vt:lpstr>
      <vt:lpstr>Laser vs Enemy Collision</vt:lpstr>
      <vt:lpstr>PowerPoint Presentation</vt:lpstr>
      <vt:lpstr>Gradual Increase of Difficulty</vt:lpstr>
      <vt:lpstr>Additional Functions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Alif Ashrafee</dc:creator>
  <cp:lastModifiedBy>ismail - [2010]</cp:lastModifiedBy>
  <cp:revision>9</cp:revision>
  <dcterms:created xsi:type="dcterms:W3CDTF">2006-08-16T00:00:00Z</dcterms:created>
  <dcterms:modified xsi:type="dcterms:W3CDTF">2018-10-16T12:32:45Z</dcterms:modified>
</cp:coreProperties>
</file>